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0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92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632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1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19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3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9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4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4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3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5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0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1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7C95F-ABAA-45A0-A89E-4EA71691364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FFCC0-311C-4E89-B412-37AB12C0E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4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279C7-5B56-4EDE-AC36-74E40FB18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09" y="185530"/>
            <a:ext cx="11516139" cy="4532244"/>
          </a:xfrm>
        </p:spPr>
        <p:txBody>
          <a:bodyPr>
            <a:normAutofit/>
          </a:bodyPr>
          <a:lstStyle/>
          <a:p>
            <a:pPr algn="ctr"/>
            <a:r>
              <a:rPr lang="es-CL" sz="6600" dirty="0">
                <a:solidFill>
                  <a:schemeClr val="accent2"/>
                </a:solidFill>
                <a:latin typeface="Algerian" panose="04020705040A02060702" pitchFamily="82" charset="0"/>
              </a:rPr>
              <a:t>ATOAPRENDIZAJE LENGUA Y LITERATURA    7° y 8°  año básico</a:t>
            </a:r>
            <a:endParaRPr lang="en-US" sz="6600" dirty="0">
              <a:solidFill>
                <a:schemeClr val="accent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440315-CD26-4034-9DA4-F0F2A36DF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903303"/>
            <a:ext cx="12192000" cy="1656523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es-CL" dirty="0"/>
              <a:t> </a:t>
            </a:r>
            <a:r>
              <a:rPr lang="en-US" dirty="0"/>
              <a:t>  </a:t>
            </a:r>
            <a:r>
              <a:rPr lang="en-US" sz="13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RECORDANDO GRAMATICA : </a:t>
            </a:r>
          </a:p>
          <a:p>
            <a:pPr algn="ctr"/>
            <a:r>
              <a:rPr lang="es-CL" sz="135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CLASIFICACION DE ADJETIVOS , SUSTANTIVOS Y </a:t>
            </a:r>
            <a:r>
              <a:rPr lang="es-CL" sz="135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aDVERBIOS</a:t>
            </a:r>
            <a:endParaRPr lang="es-CL" sz="135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7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ferencias entre adjetivo connotativo y no connotativo - ppt ...">
            <a:extLst>
              <a:ext uri="{FF2B5EF4-FFF2-40B4-BE49-F238E27FC236}">
                <a16:creationId xmlns:a16="http://schemas.microsoft.com/office/drawing/2014/main" id="{2A18FBC1-FE65-49A4-9EDA-4136A0CA68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365760"/>
            <a:ext cx="11802794" cy="6133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19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7C3CE1D-4332-493E-8707-C6B8DEA292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98475"/>
            <a:ext cx="5978769" cy="66399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D4F4D05-AB70-429E-AE78-5ADB97AD1E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26801" y="225083"/>
            <a:ext cx="5717122" cy="65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3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labora una lista de diez adjetivos. Clasifícalos en adjetivos en ...">
            <a:extLst>
              <a:ext uri="{FF2B5EF4-FFF2-40B4-BE49-F238E27FC236}">
                <a16:creationId xmlns:a16="http://schemas.microsoft.com/office/drawing/2014/main" id="{D62B3654-CBE2-42BE-A782-B0238EF0FD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" y="323557"/>
            <a:ext cx="11788725" cy="6386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43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scar 10 oraciones con sujeto y predicado y nucleo modificador ...">
            <a:extLst>
              <a:ext uri="{FF2B5EF4-FFF2-40B4-BE49-F238E27FC236}">
                <a16:creationId xmlns:a16="http://schemas.microsoft.com/office/drawing/2014/main" id="{2B94DB49-4078-4A63-9632-4C41A027B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42"/>
            <a:ext cx="12027877" cy="645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45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Adverbios tiempo, lugar y modo.">
            <a:extLst>
              <a:ext uri="{FF2B5EF4-FFF2-40B4-BE49-F238E27FC236}">
                <a16:creationId xmlns:a16="http://schemas.microsoft.com/office/drawing/2014/main" id="{7DFC69CE-0502-407C-AD87-6C2BAB100F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812"/>
            <a:ext cx="12041945" cy="6513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36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30 EJEMPLOS DE ORACIONES CON ADVERBIOS | Adverbios, Gramática ...">
            <a:extLst>
              <a:ext uri="{FF2B5EF4-FFF2-40B4-BE49-F238E27FC236}">
                <a16:creationId xmlns:a16="http://schemas.microsoft.com/office/drawing/2014/main" id="{13B08190-14AB-4599-9C67-ACC905807C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96949"/>
            <a:ext cx="11873132" cy="6386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257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dros sinópticos sobre adverbios y su clasificación | Cuadro ...">
            <a:extLst>
              <a:ext uri="{FF2B5EF4-FFF2-40B4-BE49-F238E27FC236}">
                <a16:creationId xmlns:a16="http://schemas.microsoft.com/office/drawing/2014/main" id="{D3B918A3-BD03-47A3-AC46-640EE2E7A5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812"/>
            <a:ext cx="11999742" cy="6513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147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s adverbios">
            <a:extLst>
              <a:ext uri="{FF2B5EF4-FFF2-40B4-BE49-F238E27FC236}">
                <a16:creationId xmlns:a16="http://schemas.microsoft.com/office/drawing/2014/main" id="{7EC9C385-B5EF-47B2-8E90-DBBB2F5F92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5" y="267286"/>
            <a:ext cx="11479237" cy="641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29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sadverbios">
            <a:extLst>
              <a:ext uri="{FF2B5EF4-FFF2-40B4-BE49-F238E27FC236}">
                <a16:creationId xmlns:a16="http://schemas.microsoft.com/office/drawing/2014/main" id="{9AA9D090-4F55-4B96-AF71-CC8C598DB7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" y="154744"/>
            <a:ext cx="11802795" cy="6555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284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C429767B-A7A7-4987-B8DA-6D72DB349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012713"/>
              </p:ext>
            </p:extLst>
          </p:nvPr>
        </p:nvGraphicFramePr>
        <p:xfrm>
          <a:off x="106017" y="172277"/>
          <a:ext cx="11966713" cy="657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6713">
                  <a:extLst>
                    <a:ext uri="{9D8B030D-6E8A-4147-A177-3AD203B41FA5}">
                      <a16:colId xmlns:a16="http://schemas.microsoft.com/office/drawing/2014/main" val="1371837129"/>
                    </a:ext>
                  </a:extLst>
                </a:gridCol>
              </a:tblGrid>
              <a:tr h="6573079">
                <a:tc>
                  <a:txBody>
                    <a:bodyPr/>
                    <a:lstStyle/>
                    <a:p>
                      <a:pPr algn="ctr"/>
                      <a:endParaRPr lang="es-CL" sz="5400" dirty="0">
                        <a:solidFill>
                          <a:schemeClr val="bg1"/>
                        </a:solidFill>
                        <a:latin typeface="Algerian" panose="04020705040A02060702" pitchFamily="82" charset="0"/>
                      </a:endParaRPr>
                    </a:p>
                    <a:p>
                      <a:pPr algn="ctr"/>
                      <a:r>
                        <a:rPr lang="es-CL" sz="5400" dirty="0">
                          <a:solidFill>
                            <a:schemeClr val="bg1"/>
                          </a:solidFill>
                          <a:latin typeface="Algerian" panose="04020705040A02060702" pitchFamily="82" charset="0"/>
                        </a:rPr>
                        <a:t>“</a:t>
                      </a:r>
                      <a:r>
                        <a:rPr lang="es-CL" sz="6000" dirty="0">
                          <a:solidFill>
                            <a:schemeClr val="bg1"/>
                          </a:solidFill>
                          <a:latin typeface="Algerian" panose="04020705040A02060702" pitchFamily="82" charset="0"/>
                        </a:rPr>
                        <a:t>QUERIDOS ESTUDIANTES LES DESEO MUCHO ÉXITO EN ESTE TRABAJO PEDAGOGICO, QUE  ESTAN REALIZANDO DESDE  EL HOGAR, USTEDES SON MUY CAPACES DE LOGRARLO”</a:t>
                      </a:r>
                      <a:endParaRPr lang="en-US" sz="6000" dirty="0">
                        <a:solidFill>
                          <a:schemeClr val="bg1"/>
                        </a:solidFill>
                        <a:latin typeface="Algerian" panose="04020705040A020607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0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83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Aprendiendo lengua y literatura : El sustantivo">
            <a:extLst>
              <a:ext uri="{FF2B5EF4-FFF2-40B4-BE49-F238E27FC236}">
                <a16:creationId xmlns:a16="http://schemas.microsoft.com/office/drawing/2014/main" id="{2519E1AC-EDF7-45F7-9A58-325606C2AE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1" y="253218"/>
            <a:ext cx="11648049" cy="6485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78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ustantivos - 3ºDiverLetras">
            <a:extLst>
              <a:ext uri="{FF2B5EF4-FFF2-40B4-BE49-F238E27FC236}">
                <a16:creationId xmlns:a16="http://schemas.microsoft.com/office/drawing/2014/main" id="{87A75BF2-743C-425B-B89F-F1B1E5E550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7" y="337625"/>
            <a:ext cx="11732455" cy="6358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76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ipos de sustantivos - ¡¡RESUMEN + EJEMPLOS!!">
            <a:extLst>
              <a:ext uri="{FF2B5EF4-FFF2-40B4-BE49-F238E27FC236}">
                <a16:creationId xmlns:a16="http://schemas.microsoft.com/office/drawing/2014/main" id="{000579FE-911B-4871-BEE7-5922014217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221566"/>
            <a:ext cx="11507372" cy="641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2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l sustantivo">
            <a:extLst>
              <a:ext uri="{FF2B5EF4-FFF2-40B4-BE49-F238E27FC236}">
                <a16:creationId xmlns:a16="http://schemas.microsoft.com/office/drawing/2014/main" id="{77A45470-E22B-45D2-AFA2-8DEEAE3248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7" y="211015"/>
            <a:ext cx="11535508" cy="6457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66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ichas sobre los ADJETIVOS y sus tipos para niños de primaria ...">
            <a:extLst>
              <a:ext uri="{FF2B5EF4-FFF2-40B4-BE49-F238E27FC236}">
                <a16:creationId xmlns:a16="http://schemas.microsoft.com/office/drawing/2014/main" id="{6A927640-1C54-4619-9A90-AC81C1E05F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1" y="365760"/>
            <a:ext cx="11535507" cy="6260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05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ENGUA CUARTO A 2017-2018">
            <a:extLst>
              <a:ext uri="{FF2B5EF4-FFF2-40B4-BE49-F238E27FC236}">
                <a16:creationId xmlns:a16="http://schemas.microsoft.com/office/drawing/2014/main" id="{45C82F6A-6341-4726-B579-1702D85B23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" y="281354"/>
            <a:ext cx="11324493" cy="6105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13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ferencias entre adjetivo connotativo y no connotativo - ppt ...">
            <a:extLst>
              <a:ext uri="{FF2B5EF4-FFF2-40B4-BE49-F238E27FC236}">
                <a16:creationId xmlns:a16="http://schemas.microsoft.com/office/drawing/2014/main" id="{2541356E-64DE-4B5C-A52D-9477554F99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1015"/>
            <a:ext cx="11830929" cy="6541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6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ferencias entre adjetivo connotativo y no connotativo - ppt ...">
            <a:extLst>
              <a:ext uri="{FF2B5EF4-FFF2-40B4-BE49-F238E27FC236}">
                <a16:creationId xmlns:a16="http://schemas.microsoft.com/office/drawing/2014/main" id="{6E9C3B9F-BE8C-4AB0-8260-FDE8A54625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" y="126609"/>
            <a:ext cx="11901268" cy="6499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99110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201</TotalTime>
  <Words>48</Words>
  <Application>Microsoft Office PowerPoint</Application>
  <PresentationFormat>Panorámica</PresentationFormat>
  <Paragraphs>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Algerian</vt:lpstr>
      <vt:lpstr>Arial</vt:lpstr>
      <vt:lpstr>Century Gothic</vt:lpstr>
      <vt:lpstr>Estela de condensación</vt:lpstr>
      <vt:lpstr>ATOAPRENDIZAJE LENGUA Y LITERATURA    7° y 8°  año básico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ATOAPRENDIZAJE LENGUA Y LITERATURA</dc:title>
  <dc:creator>Stalin Ibañez</dc:creator>
  <cp:lastModifiedBy>Stalin Ibañez</cp:lastModifiedBy>
  <cp:revision>13</cp:revision>
  <dcterms:created xsi:type="dcterms:W3CDTF">2020-05-07T23:24:55Z</dcterms:created>
  <dcterms:modified xsi:type="dcterms:W3CDTF">2020-05-15T04:03:08Z</dcterms:modified>
</cp:coreProperties>
</file>